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27" r:id="rId2"/>
    <p:sldId id="328" r:id="rId3"/>
    <p:sldId id="329" r:id="rId4"/>
    <p:sldId id="330" r:id="rId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6" autoAdjust="0"/>
    <p:restoredTop sz="97326" autoAdjust="0"/>
  </p:normalViewPr>
  <p:slideViewPr>
    <p:cSldViewPr showGuides="1">
      <p:cViewPr varScale="1">
        <p:scale>
          <a:sx n="112" d="100"/>
          <a:sy n="112" d="100"/>
        </p:scale>
        <p:origin x="-1632" y="-90"/>
      </p:cViewPr>
      <p:guideLst>
        <p:guide orient="horz" pos="2160"/>
        <p:guide orient="horz"/>
        <p:guide orient="horz" pos="4319"/>
        <p:guide pos="2880"/>
        <p:guide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26" y="-96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41B78-5A64-4CC9-BD4A-00DDDEE1E8A6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F4B38-90E6-4B7B-AD80-BDDB8AFC00B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F4B38-90E6-4B7B-AD80-BDDB8AFC00B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F4B38-90E6-4B7B-AD80-BDDB8AFC00B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F4B38-90E6-4B7B-AD80-BDDB8AFC00B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F4B38-90E6-4B7B-AD80-BDDB8AFC00B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3800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2936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93869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65853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2618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789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03163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6683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11994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85071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9442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F77A1-0E74-4C31-93AC-E389C9CF89E9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66B88-6B96-4E0D-9C4E-4E5F393BE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3916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5"/>
          <p:cNvSpPr txBox="1">
            <a:spLocks/>
          </p:cNvSpPr>
          <p:nvPr/>
        </p:nvSpPr>
        <p:spPr>
          <a:xfrm>
            <a:off x="323528" y="764704"/>
            <a:ext cx="8494513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5400" b="1" kern="1200">
                <a:solidFill>
                  <a:srgbClr val="E94716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specification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.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0" name="텍스트 개체 틀 6"/>
          <p:cNvSpPr txBox="1">
            <a:spLocks/>
          </p:cNvSpPr>
          <p:nvPr/>
        </p:nvSpPr>
        <p:spPr>
          <a:xfrm>
            <a:off x="251520" y="332656"/>
            <a:ext cx="4391544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2700" b="0" kern="1200">
                <a:solidFill>
                  <a:srgbClr val="4C2C8D"/>
                </a:solidFill>
                <a:latin typeface="나눔명조" pitchFamily="18" charset="-127"/>
                <a:ea typeface="나눔명조" pitchFamily="18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음식물</a:t>
            </a:r>
            <a:r>
              <a:rPr lang="ko-KR" altLang="en-US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류폐기물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</a:t>
            </a:r>
            <a:r>
              <a:rPr kumimoji="0" lang="ko-KR" alt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감량부숙기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88000" y="25200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288000" y="1360396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88000" y="630932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타원 26"/>
          <p:cNvSpPr/>
          <p:nvPr/>
        </p:nvSpPr>
        <p:spPr>
          <a:xfrm>
            <a:off x="8304288" y="2007024"/>
            <a:ext cx="769719" cy="76971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텍스트 개체 틀 6"/>
          <p:cNvSpPr txBox="1">
            <a:spLocks/>
          </p:cNvSpPr>
          <p:nvPr/>
        </p:nvSpPr>
        <p:spPr>
          <a:xfrm>
            <a:off x="8362007" y="2142183"/>
            <a:ext cx="640273" cy="547687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lnSpc>
                <a:spcPts val="1100"/>
              </a:lnSpc>
              <a:spcBef>
                <a:spcPct val="20000"/>
              </a:spcBef>
              <a:buFont typeface="Arial" pitchFamily="34" charset="0"/>
              <a:buNone/>
              <a:defRPr sz="1300" b="1" kern="120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speci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 err="1" smtClean="0">
                <a:solidFill>
                  <a:sysClr val="window" lastClr="FFFFFF"/>
                </a:solidFill>
              </a:rPr>
              <a:t>fication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395537" y="1578910"/>
          <a:ext cx="7560838" cy="4687024"/>
        </p:xfrm>
        <a:graphic>
          <a:graphicData uri="http://schemas.openxmlformats.org/drawingml/2006/table">
            <a:tbl>
              <a:tblPr/>
              <a:tblGrid>
                <a:gridCol w="833419"/>
                <a:gridCol w="2642915"/>
                <a:gridCol w="2042252"/>
                <a:gridCol w="2042252"/>
              </a:tblGrid>
              <a:tr h="2722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  품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음식물류폐기물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감량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부숙기</a:t>
                      </a:r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브 랜 드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에코크린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6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모  델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EC-100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소비자가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25.000.000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원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(vat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별도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)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rowSpan="19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출고가격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기    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99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판매원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제조원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세부사항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업 체 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담 당 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연 락 처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팩     스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메    일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안전인증번호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상품소개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구성 및 크기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정격전압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220V/60Hz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소비전력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2kw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제품크기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w1200*d900*h900 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일일처리용량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100kg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운전방식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교반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발효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이송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-2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처리방식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미생물발효처리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안전성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자가진단 및 보호장치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중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조작부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8”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터치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판넬</a:t>
                      </a:r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재질 및 </a:t>
                      </a:r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교반부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sus304</a:t>
                      </a:r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/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베벨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감속기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적용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3" name="그림 12" descr="KakaoTalk_20200217_1051097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924944"/>
            <a:ext cx="2627784" cy="19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40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5"/>
          <p:cNvSpPr txBox="1">
            <a:spLocks/>
          </p:cNvSpPr>
          <p:nvPr/>
        </p:nvSpPr>
        <p:spPr>
          <a:xfrm>
            <a:off x="323528" y="764704"/>
            <a:ext cx="8494513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5400" b="1" kern="1200">
                <a:solidFill>
                  <a:srgbClr val="E94716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specification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.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0" name="텍스트 개체 틀 6"/>
          <p:cNvSpPr txBox="1">
            <a:spLocks/>
          </p:cNvSpPr>
          <p:nvPr/>
        </p:nvSpPr>
        <p:spPr>
          <a:xfrm>
            <a:off x="251520" y="332656"/>
            <a:ext cx="4391544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2700" b="0" kern="1200">
                <a:solidFill>
                  <a:srgbClr val="4C2C8D"/>
                </a:solidFill>
                <a:latin typeface="나눔명조" pitchFamily="18" charset="-127"/>
                <a:ea typeface="나눔명조" pitchFamily="18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음식물류폐기물 </a:t>
            </a:r>
            <a:r>
              <a:rPr kumimoji="0" lang="ko-KR" alt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감량부숙기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88000" y="25200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288000" y="1360396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88000" y="630932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타원 26"/>
          <p:cNvSpPr/>
          <p:nvPr/>
        </p:nvSpPr>
        <p:spPr>
          <a:xfrm>
            <a:off x="8304288" y="2007024"/>
            <a:ext cx="769719" cy="76971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텍스트 개체 틀 6"/>
          <p:cNvSpPr txBox="1">
            <a:spLocks/>
          </p:cNvSpPr>
          <p:nvPr/>
        </p:nvSpPr>
        <p:spPr>
          <a:xfrm>
            <a:off x="8362007" y="2142183"/>
            <a:ext cx="640273" cy="547687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lnSpc>
                <a:spcPts val="1100"/>
              </a:lnSpc>
              <a:spcBef>
                <a:spcPct val="20000"/>
              </a:spcBef>
              <a:buFont typeface="Arial" pitchFamily="34" charset="0"/>
              <a:buNone/>
              <a:defRPr sz="1300" b="1" kern="120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speci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 err="1" smtClean="0">
                <a:solidFill>
                  <a:sysClr val="window" lastClr="FFFFFF"/>
                </a:solidFill>
              </a:rPr>
              <a:t>fication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395537" y="1578910"/>
          <a:ext cx="7560838" cy="4687024"/>
        </p:xfrm>
        <a:graphic>
          <a:graphicData uri="http://schemas.openxmlformats.org/drawingml/2006/table">
            <a:tbl>
              <a:tblPr/>
              <a:tblGrid>
                <a:gridCol w="833419"/>
                <a:gridCol w="2642915"/>
                <a:gridCol w="2042252"/>
                <a:gridCol w="2042252"/>
              </a:tblGrid>
              <a:tr h="2722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  품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음식물류폐기물 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감량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부숙기</a:t>
                      </a:r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브 랜 드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에코크린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6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모  델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EC-200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소비자가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35,000,000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원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(vat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별도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)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rowSpan="19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출고가격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기    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99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판매원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제조원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세부사항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업 체 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담 당 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연 락 처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팩     스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메    일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안전인증번호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상품소개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구성 및 크기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정격전압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220V/60Hz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소비전력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4.5kw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제품크기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W1860*d1203*</a:t>
                      </a:r>
                      <a:r>
                        <a:rPr lang="ko-KR" altLang="en-US" sz="10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ㅗ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991 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일일처리용량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200kg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운전방식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교반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발효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이송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-3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처리방식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미생물발효처리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안전성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자가진단 및 보호장치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중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조작부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8”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터치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판넬</a:t>
                      </a:r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재질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sus304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/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베벨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감속기적용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" name="그림 9" descr="KakaoTalk_20200217_1051097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924944"/>
            <a:ext cx="2627784" cy="19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40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5"/>
          <p:cNvSpPr txBox="1">
            <a:spLocks/>
          </p:cNvSpPr>
          <p:nvPr/>
        </p:nvSpPr>
        <p:spPr>
          <a:xfrm>
            <a:off x="323528" y="764704"/>
            <a:ext cx="8494513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5400" b="1" kern="1200">
                <a:solidFill>
                  <a:srgbClr val="E94716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specification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.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0" name="텍스트 개체 틀 6"/>
          <p:cNvSpPr txBox="1">
            <a:spLocks/>
          </p:cNvSpPr>
          <p:nvPr/>
        </p:nvSpPr>
        <p:spPr>
          <a:xfrm>
            <a:off x="251520" y="332656"/>
            <a:ext cx="4391544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2700" b="0" kern="1200">
                <a:solidFill>
                  <a:srgbClr val="4C2C8D"/>
                </a:solidFill>
                <a:latin typeface="나눔명조" pitchFamily="18" charset="-127"/>
                <a:ea typeface="나눔명조" pitchFamily="18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음식물</a:t>
            </a:r>
            <a:r>
              <a:rPr lang="ko-KR" altLang="en-US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류폐기</a:t>
            </a:r>
            <a:r>
              <a:rPr lang="ko-KR" altLang="en-US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물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</a:t>
            </a:r>
            <a:r>
              <a:rPr kumimoji="0" lang="ko-KR" alt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감량부숙기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88000" y="25200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288000" y="1360396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88000" y="630932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타원 26"/>
          <p:cNvSpPr/>
          <p:nvPr/>
        </p:nvSpPr>
        <p:spPr>
          <a:xfrm>
            <a:off x="8304288" y="2007024"/>
            <a:ext cx="769719" cy="76971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텍스트 개체 틀 6"/>
          <p:cNvSpPr txBox="1">
            <a:spLocks/>
          </p:cNvSpPr>
          <p:nvPr/>
        </p:nvSpPr>
        <p:spPr>
          <a:xfrm>
            <a:off x="8362007" y="2142183"/>
            <a:ext cx="640273" cy="547687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lnSpc>
                <a:spcPts val="1100"/>
              </a:lnSpc>
              <a:spcBef>
                <a:spcPct val="20000"/>
              </a:spcBef>
              <a:buFont typeface="Arial" pitchFamily="34" charset="0"/>
              <a:buNone/>
              <a:defRPr sz="1300" b="1" kern="120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speci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 err="1" smtClean="0">
                <a:solidFill>
                  <a:sysClr val="window" lastClr="FFFFFF"/>
                </a:solidFill>
              </a:rPr>
              <a:t>fication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395537" y="1578910"/>
          <a:ext cx="7560838" cy="4687024"/>
        </p:xfrm>
        <a:graphic>
          <a:graphicData uri="http://schemas.openxmlformats.org/drawingml/2006/table">
            <a:tbl>
              <a:tblPr/>
              <a:tblGrid>
                <a:gridCol w="833419"/>
                <a:gridCol w="2642915"/>
                <a:gridCol w="2042252"/>
                <a:gridCol w="2042252"/>
              </a:tblGrid>
              <a:tr h="2722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  품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음식물류폐기물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감량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부숙기</a:t>
                      </a:r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브 랜 드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에코크린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6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모  델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EC-300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소비자가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45,000,000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원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(vat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별도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)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rowSpan="19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출고가격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기    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99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판매원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제조원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세부사항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업 체 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담 당 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연 락 처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팩     스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메    일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안전인증번호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상품소개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구성 및 크기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정격전압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220V/60Hz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소비전력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5.2kw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제품크기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W1860*d1203*h991 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일일처리용량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300kg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운전방식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교반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발효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이송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-3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처리방식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미생물발효처리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안전성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자가진단 및 보호장치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중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조작부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8”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터치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판넬</a:t>
                      </a:r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재질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sus304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베벨감속기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적용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" name="그림 9" descr="KakaoTalk_20200217_1051097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924944"/>
            <a:ext cx="2627784" cy="19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40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5"/>
          <p:cNvSpPr txBox="1">
            <a:spLocks/>
          </p:cNvSpPr>
          <p:nvPr/>
        </p:nvSpPr>
        <p:spPr>
          <a:xfrm>
            <a:off x="323528" y="764704"/>
            <a:ext cx="8494513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5400" b="1" kern="1200">
                <a:solidFill>
                  <a:srgbClr val="E94716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dirty="0" smtClean="0">
                <a:solidFill>
                  <a:schemeClr val="accent1">
                    <a:lumMod val="75000"/>
                  </a:schemeClr>
                </a:solidFill>
              </a:rPr>
              <a:t>specification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.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0" name="텍스트 개체 틀 6"/>
          <p:cNvSpPr txBox="1">
            <a:spLocks/>
          </p:cNvSpPr>
          <p:nvPr/>
        </p:nvSpPr>
        <p:spPr>
          <a:xfrm>
            <a:off x="251520" y="332656"/>
            <a:ext cx="4391544" cy="620713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None/>
              <a:defRPr sz="2700" b="0" kern="1200">
                <a:solidFill>
                  <a:srgbClr val="4C2C8D"/>
                </a:solidFill>
                <a:latin typeface="나눔명조" pitchFamily="18" charset="-127"/>
                <a:ea typeface="나눔명조" pitchFamily="18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음식물류폐기물  </a:t>
            </a:r>
            <a:r>
              <a:rPr kumimoji="0" lang="ko-KR" alt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감량부숙기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88000" y="25200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288000" y="1360396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88000" y="6309320"/>
            <a:ext cx="7481670" cy="1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타원 26"/>
          <p:cNvSpPr/>
          <p:nvPr/>
        </p:nvSpPr>
        <p:spPr>
          <a:xfrm>
            <a:off x="8304288" y="2007024"/>
            <a:ext cx="769719" cy="76971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텍스트 개체 틀 6"/>
          <p:cNvSpPr txBox="1">
            <a:spLocks/>
          </p:cNvSpPr>
          <p:nvPr/>
        </p:nvSpPr>
        <p:spPr>
          <a:xfrm>
            <a:off x="8362007" y="2142183"/>
            <a:ext cx="640273" cy="547687"/>
          </a:xfrm>
          <a:prstGeom prst="rect">
            <a:avLst/>
          </a:prstGeom>
        </p:spPr>
        <p:txBody>
          <a:bodyPr lIns="0" tIns="0" rIns="0" bIns="0"/>
          <a:lstStyle>
            <a:lvl1pPr marL="391146" indent="-391146" algn="l" defTabSz="1043056" rtl="0" eaLnBrk="1" latinLnBrk="1" hangingPunct="1">
              <a:lnSpc>
                <a:spcPts val="1100"/>
              </a:lnSpc>
              <a:spcBef>
                <a:spcPct val="20000"/>
              </a:spcBef>
              <a:buFont typeface="Arial" pitchFamily="34" charset="0"/>
              <a:buNone/>
              <a:defRPr sz="1300" b="1" kern="120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speci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ts val="11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 err="1" smtClean="0">
                <a:solidFill>
                  <a:sysClr val="window" lastClr="FFFFFF"/>
                </a:solidFill>
              </a:rPr>
              <a:t>fication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395537" y="1578910"/>
          <a:ext cx="7560838" cy="4687024"/>
        </p:xfrm>
        <a:graphic>
          <a:graphicData uri="http://schemas.openxmlformats.org/drawingml/2006/table">
            <a:tbl>
              <a:tblPr/>
              <a:tblGrid>
                <a:gridCol w="833419"/>
                <a:gridCol w="2642915"/>
                <a:gridCol w="2042252"/>
                <a:gridCol w="2042252"/>
              </a:tblGrid>
              <a:tr h="2722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  품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음식물류폐기물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감량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부숙기</a:t>
                      </a:r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브 랜 드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에코크린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6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모  델  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EC-500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소비자가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55,000,000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원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(vat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별도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)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rowSpan="19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출고가격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기    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99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판매원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제조원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세부사항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업 체 명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담 당 자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연 락 처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팩     스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메    일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안전인증번호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◎ 상품소개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구성 및 크기</a:t>
                      </a:r>
                      <a:r>
                        <a:rPr lang="en-US" altLang="ko-KR" sz="1000" b="0" i="0" u="none" strike="noStrike">
                          <a:latin typeface="새굴림" pitchFamily="18" charset="-127"/>
                          <a:ea typeface="새굴림" pitchFamily="18" charset="-127"/>
                        </a:rPr>
                        <a:t>) ◎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정격전압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상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선식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380v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소비전력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9kw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제품크기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W2162*d1406*h1220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일일처리용량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500kg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운전방식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교반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발효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이송</a:t>
                      </a:r>
                      <a:r>
                        <a:rPr lang="en-US" altLang="ko-KR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-3</a:t>
                      </a:r>
                      <a:r>
                        <a:rPr lang="ko-KR" altLang="en-US" sz="1000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endParaRPr lang="ko-KR" altLang="en-US" sz="10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처리방식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미생물발효처리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안전성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자가진단 및 보호장치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중</a:t>
                      </a:r>
                      <a:endParaRPr 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조작부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8” 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터치 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판넬</a:t>
                      </a:r>
                      <a:r>
                        <a:rPr lang="ko-KR" altLang="en-US" sz="1000" b="0" i="0" u="none" strike="noStrike" dirty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27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FFFFFF"/>
                          </a:solidFill>
                          <a:latin typeface="새굴림" pitchFamily="18" charset="-127"/>
                          <a:ea typeface="새굴림" pitchFamily="18" charset="-127"/>
                        </a:rPr>
                        <a:t>재질</a:t>
                      </a:r>
                      <a:endParaRPr lang="ko-KR" altLang="en-US" sz="1000" b="1" i="0" u="none" strike="noStrike" dirty="0">
                        <a:solidFill>
                          <a:srgbClr val="FFFFFF"/>
                        </a:solidFill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sus304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latin typeface="새굴림" pitchFamily="18" charset="-127"/>
                          <a:ea typeface="새굴림" pitchFamily="18" charset="-127"/>
                        </a:rPr>
                        <a:t>베벨감속기</a:t>
                      </a:r>
                      <a:r>
                        <a:rPr lang="ko-KR" altLang="en-US" sz="1000" b="0" i="0" u="none" strike="noStrike" dirty="0" smtClean="0">
                          <a:latin typeface="새굴림" pitchFamily="18" charset="-127"/>
                          <a:ea typeface="새굴림" pitchFamily="18" charset="-127"/>
                        </a:rPr>
                        <a:t> 적용</a:t>
                      </a:r>
                      <a:endParaRPr lang="ko-KR" altLang="en-US" sz="1000" b="0" i="0" u="none" strike="noStrike" dirty="0">
                        <a:latin typeface="새굴림" pitchFamily="18" charset="-127"/>
                        <a:ea typeface="새굴림" pitchFamily="18" charset="-127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" name="그림 9" descr="KakaoTalk_20200217_1051097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924944"/>
            <a:ext cx="2627784" cy="19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40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53466</TotalTime>
  <Words>381</Words>
  <Application>Microsoft Office PowerPoint</Application>
  <PresentationFormat>화면 슬라이드 쇼(4:3)</PresentationFormat>
  <Paragraphs>172</Paragraphs>
  <Slides>4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ricky</dc:creator>
  <cp:lastModifiedBy>k180927</cp:lastModifiedBy>
  <cp:revision>216</cp:revision>
  <cp:lastPrinted>2015-02-09T22:43:36Z</cp:lastPrinted>
  <dcterms:created xsi:type="dcterms:W3CDTF">2012-03-20T08:19:48Z</dcterms:created>
  <dcterms:modified xsi:type="dcterms:W3CDTF">2020-02-18T08:53:43Z</dcterms:modified>
</cp:coreProperties>
</file>