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7" r:id="rId22"/>
    <p:sldId id="279" r:id="rId23"/>
    <p:sldId id="278" r:id="rId2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44" autoAdjust="0"/>
    <p:restoredTop sz="94660"/>
  </p:normalViewPr>
  <p:slideViewPr>
    <p:cSldViewPr snapToGrid="0">
      <p:cViewPr varScale="1">
        <p:scale>
          <a:sx n="72" d="100"/>
          <a:sy n="72" d="100"/>
        </p:scale>
        <p:origin x="-65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3AC38A5-0ED9-4362-9E0E-BE9107F304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EC7CC958-E658-425B-85B3-F250EAFCAC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6256BD79-523E-4110-84F7-4A1242B9D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1F697-83E2-4A2C-BD2F-5393925F5299}" type="datetimeFigureOut">
              <a:rPr lang="ko-KR" altLang="en-US" smtClean="0"/>
              <a:pPr/>
              <a:t>2020-02-28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80BD8419-8C6B-46DE-8D9C-1E9DAD282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B3AB421D-2A64-4102-B171-7B8165706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B481D-7F08-40F2-8D1F-9ACF9186AD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09832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244BF6C9-5709-4E37-AAD6-B8B091AC1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466DD3ED-121D-4B2D-BA9B-36F8D14B3A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A8F34030-E412-4ECB-8B00-F6F74545A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1F697-83E2-4A2C-BD2F-5393925F5299}" type="datetimeFigureOut">
              <a:rPr lang="ko-KR" altLang="en-US" smtClean="0"/>
              <a:pPr/>
              <a:t>2020-02-28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733A0DB0-073E-49D7-A530-84EDAC432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F40BCF27-A95C-43D9-A12D-B3ECE6C41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B481D-7F08-40F2-8D1F-9ACF9186AD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34463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6D21E42-52CA-430E-B11A-7A3A483F02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EE5790D0-C51A-4D1F-98F8-9F1B97772B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A843053E-0405-4376-9F9F-4D46AD91A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1F697-83E2-4A2C-BD2F-5393925F5299}" type="datetimeFigureOut">
              <a:rPr lang="ko-KR" altLang="en-US" smtClean="0"/>
              <a:pPr/>
              <a:t>2020-02-28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C6C60545-76DB-4EAC-BDE8-8C58F52A6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ECE76156-FA38-48D2-8DFD-B0A63781F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B481D-7F08-40F2-8D1F-9ACF9186AD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792945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99217ECE-4D55-448C-BEAF-07DB16F289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F86701E9-0A11-4C01-B792-9184B27487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xmlns="" id="{DB9A6220-B920-419C-A3B9-14AC5FE036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23B30C28-8613-45B8-A19B-334886C8C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1F697-83E2-4A2C-BD2F-5393925F5299}" type="datetimeFigureOut">
              <a:rPr lang="ko-KR" altLang="en-US" smtClean="0"/>
              <a:pPr/>
              <a:t>2020-02-28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4BA5EECB-BA98-4F07-AE8B-AC3BF93A5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FC07AA4C-B9A8-41F9-8282-0EAE5DBF9C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B481D-7F08-40F2-8D1F-9ACF9186AD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71235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E8B0DD8C-EC0E-4C95-A58D-B94C6E3C5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DA31CC55-6035-4933-B00D-4DFE330060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xmlns="" id="{928C0D15-D754-4F4D-98EE-FD5331C5D4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xmlns="" id="{4744CD10-080F-488E-B03B-3128929950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xmlns="" id="{768D6A9D-1ACA-4E13-81BD-31CE27C21B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xmlns="" id="{575E77A0-B443-4933-8917-E1278B47E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1F697-83E2-4A2C-BD2F-5393925F5299}" type="datetimeFigureOut">
              <a:rPr lang="ko-KR" altLang="en-US" smtClean="0"/>
              <a:pPr/>
              <a:t>2020-02-28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xmlns="" id="{F9092F89-98D3-47A8-AFA3-404F420ED3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xmlns="" id="{5603ECC3-9A52-4CF6-ACDD-7E07B8219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B481D-7F08-40F2-8D1F-9ACF9186AD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137635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3757341A-8541-46FB-AE98-10DE7EACB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FC8E9742-967E-468C-BEC3-8884371D4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1F697-83E2-4A2C-BD2F-5393925F5299}" type="datetimeFigureOut">
              <a:rPr lang="ko-KR" altLang="en-US" smtClean="0"/>
              <a:pPr/>
              <a:t>2020-02-28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598066B3-D726-47F9-9D43-D26D35BB1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8DDA188E-F9F7-4C12-AE1A-ED29F2F0D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B481D-7F08-40F2-8D1F-9ACF9186AD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320862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xmlns="" id="{087ABF04-0A38-4BC7-BA4D-25E63F90B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1F697-83E2-4A2C-BD2F-5393925F5299}" type="datetimeFigureOut">
              <a:rPr lang="ko-KR" altLang="en-US" smtClean="0"/>
              <a:pPr/>
              <a:t>2020-02-28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xmlns="" id="{AF47736C-3ECB-4872-BFBF-D1FCF34C02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xmlns="" id="{D1C3C445-E2F6-4294-B061-1712FF8E9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B481D-7F08-40F2-8D1F-9ACF9186AD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999631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64D034AB-F1AF-40A7-A749-C70E0757F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D5A3ED5C-BA5A-46D6-91D7-91E50459BC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xmlns="" id="{F444ECF3-ADB3-42AC-A8D1-915D1CFE8C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76CC15CB-084E-4D60-AECC-DB3A99EAD3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1F697-83E2-4A2C-BD2F-5393925F5299}" type="datetimeFigureOut">
              <a:rPr lang="ko-KR" altLang="en-US" smtClean="0"/>
              <a:pPr/>
              <a:t>2020-02-28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B4F318DA-4554-40A4-89BC-74FC8A71D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6DBA25AC-3596-4D5A-9AFD-A47CC3CC7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B481D-7F08-40F2-8D1F-9ACF9186AD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582226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EE94E8CA-04A0-4F0B-A3DD-FFCE0E0EC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xmlns="" id="{A9805212-F093-4470-94A7-2708D44572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xmlns="" id="{3F686D99-5E08-4DD4-842D-58E0BFAC78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75D99F19-4EB2-4094-8EF1-723101D06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1F697-83E2-4A2C-BD2F-5393925F5299}" type="datetimeFigureOut">
              <a:rPr lang="ko-KR" altLang="en-US" smtClean="0"/>
              <a:pPr/>
              <a:t>2020-02-28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5BD983A9-FC66-4020-9E85-1FA3BC2671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056E461E-C7D4-48DB-898D-679FF20CB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B481D-7F08-40F2-8D1F-9ACF9186AD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268420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686B54BA-7EA3-4B17-92B8-419DDE770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xmlns="" id="{67FB4CA3-0244-4075-AC16-2E98C3E288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879A5971-1798-4547-B23F-65BBFE287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1F697-83E2-4A2C-BD2F-5393925F5299}" type="datetimeFigureOut">
              <a:rPr lang="ko-KR" altLang="en-US" smtClean="0"/>
              <a:pPr/>
              <a:t>2020-02-28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710893D5-805E-4B5E-858E-90DC111DE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70D657FE-AF7E-4A99-B151-462887129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B481D-7F08-40F2-8D1F-9ACF9186AD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099112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xmlns="" id="{AB48DD3C-25B8-4DEB-8963-65B8568689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xmlns="" id="{DA3422E8-CE39-43F0-A8B8-D81AC8DF77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40298C6C-3686-4FB3-9363-9DDBDC3C3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1F697-83E2-4A2C-BD2F-5393925F5299}" type="datetimeFigureOut">
              <a:rPr lang="ko-KR" altLang="en-US" smtClean="0"/>
              <a:pPr/>
              <a:t>2020-02-28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9DDF411-54BB-450B-8B7E-5EBACB18E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F996FBB8-A235-4E39-ADDD-B95F790C0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B481D-7F08-40F2-8D1F-9ACF9186AD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874645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F5225A95-F7A9-4EEA-B18F-509AA7DA5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42A1044B-FF42-469B-9D67-058D29774F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A439E8BE-67B5-4533-B67A-846807BB6A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21F697-83E2-4A2C-BD2F-5393925F5299}" type="datetimeFigureOut">
              <a:rPr lang="ko-KR" altLang="en-US" smtClean="0"/>
              <a:pPr/>
              <a:t>2020-02-28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7909D0E7-26EF-4D77-A3CE-1777D0469A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A411100A-0BAD-4CAD-8061-6ECD593B47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EB481D-7F08-40F2-8D1F-9ACF9186AD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50310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B089C0AC-8016-44AC-8E14-E676E5CF961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D6D329AF-74B9-4CA5-A748-F632788BE9D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 descr="음식이(가) 표시된 사진&#10;&#10;자동 생성된 설명">
            <a:extLst>
              <a:ext uri="{FF2B5EF4-FFF2-40B4-BE49-F238E27FC236}">
                <a16:creationId xmlns:a16="http://schemas.microsoft.com/office/drawing/2014/main" xmlns="" id="{1770AAD0-080E-4F85-9157-DBBE1B6207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8343" y="357187"/>
            <a:ext cx="11430000" cy="614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8801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86989D7A-1940-4084-AADC-F48AC9D85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xmlns="" id="{61F99A0E-E08E-4FCD-90E6-496034D3A0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7457" y="373856"/>
            <a:ext cx="11527972" cy="6119019"/>
          </a:xfrm>
        </p:spPr>
      </p:pic>
    </p:spTree>
    <p:extLst>
      <p:ext uri="{BB962C8B-B14F-4D97-AF65-F5344CB8AC3E}">
        <p14:creationId xmlns:p14="http://schemas.microsoft.com/office/powerpoint/2010/main" xmlns="" val="3459275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88D26125-8D30-45AC-B7C8-293EC2B54E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5" name="내용 개체 틀 4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09F3719A-4D09-4E7A-BFC8-B5FB288C63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599" y="287734"/>
            <a:ext cx="11484430" cy="6282531"/>
          </a:xfrm>
        </p:spPr>
      </p:pic>
    </p:spTree>
    <p:extLst>
      <p:ext uri="{BB962C8B-B14F-4D97-AF65-F5344CB8AC3E}">
        <p14:creationId xmlns:p14="http://schemas.microsoft.com/office/powerpoint/2010/main" xmlns="" val="26196829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EEFBCA86-A2A5-464A-997E-8FA67F2C2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2393F35C-9EE7-4F69-B51F-9BC4D71130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3913" y="365125"/>
            <a:ext cx="11484429" cy="6194198"/>
          </a:xfrm>
        </p:spPr>
      </p:pic>
    </p:spTree>
    <p:extLst>
      <p:ext uri="{BB962C8B-B14F-4D97-AF65-F5344CB8AC3E}">
        <p14:creationId xmlns:p14="http://schemas.microsoft.com/office/powerpoint/2010/main" xmlns="" val="31828978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9FFC89E9-8D42-40B3-AAC5-7FB4F9832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텍스트, 영수증이(가) 표시된 사진&#10;&#10;자동 생성된 설명">
            <a:extLst>
              <a:ext uri="{FF2B5EF4-FFF2-40B4-BE49-F238E27FC236}">
                <a16:creationId xmlns:a16="http://schemas.microsoft.com/office/drawing/2014/main" xmlns="" id="{C808F533-2C37-467F-A63E-C78E8D6A27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599" y="166801"/>
            <a:ext cx="11702144" cy="6474278"/>
          </a:xfrm>
        </p:spPr>
      </p:pic>
    </p:spTree>
    <p:extLst>
      <p:ext uri="{BB962C8B-B14F-4D97-AF65-F5344CB8AC3E}">
        <p14:creationId xmlns:p14="http://schemas.microsoft.com/office/powerpoint/2010/main" xmlns="" val="24378683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CE959D84-6320-45E1-B7CA-3E152F948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A663C4E2-72C4-46EB-AAD8-6F17568BDB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599" y="210344"/>
            <a:ext cx="11723915" cy="6473485"/>
          </a:xfrm>
        </p:spPr>
      </p:pic>
    </p:spTree>
    <p:extLst>
      <p:ext uri="{BB962C8B-B14F-4D97-AF65-F5344CB8AC3E}">
        <p14:creationId xmlns:p14="http://schemas.microsoft.com/office/powerpoint/2010/main" xmlns="" val="16173686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52220AE0-BC34-4028-94BB-2119BCAA35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xmlns="" id="{65179E59-BD8B-4F84-97C2-86F150DD40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6828" y="166802"/>
            <a:ext cx="11745685" cy="6495255"/>
          </a:xfrm>
        </p:spPr>
      </p:pic>
    </p:spTree>
    <p:extLst>
      <p:ext uri="{BB962C8B-B14F-4D97-AF65-F5344CB8AC3E}">
        <p14:creationId xmlns:p14="http://schemas.microsoft.com/office/powerpoint/2010/main" xmlns="" val="847747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81DC6049-170B-4EE1-B223-F70749B33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시계이(가) 표시된 사진&#10;&#10;자동 생성된 설명">
            <a:extLst>
              <a:ext uri="{FF2B5EF4-FFF2-40B4-BE49-F238E27FC236}">
                <a16:creationId xmlns:a16="http://schemas.microsoft.com/office/drawing/2014/main" xmlns="" id="{6EC4CD85-B435-450C-B4F3-F5C627D2E7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1255" y="174171"/>
            <a:ext cx="11669487" cy="6509657"/>
          </a:xfrm>
        </p:spPr>
      </p:pic>
    </p:spTree>
    <p:extLst>
      <p:ext uri="{BB962C8B-B14F-4D97-AF65-F5344CB8AC3E}">
        <p14:creationId xmlns:p14="http://schemas.microsoft.com/office/powerpoint/2010/main" xmlns="" val="25767871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3DCFF2C3-662C-45B2-9A5A-93800D51E3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5" name="내용 개체 틀 4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E07EC2D6-6899-4B8F-9162-82136C5FAA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0370" y="191860"/>
            <a:ext cx="11636829" cy="6474279"/>
          </a:xfrm>
        </p:spPr>
      </p:pic>
    </p:spTree>
    <p:extLst>
      <p:ext uri="{BB962C8B-B14F-4D97-AF65-F5344CB8AC3E}">
        <p14:creationId xmlns:p14="http://schemas.microsoft.com/office/powerpoint/2010/main" xmlns="" val="40350463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24BD382B-4F46-4A97-A694-47CE8CF98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204902E5-C3FD-413A-8FBB-AE8C206897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3375" y="269648"/>
            <a:ext cx="11597368" cy="6318704"/>
          </a:xfrm>
        </p:spPr>
      </p:pic>
    </p:spTree>
    <p:extLst>
      <p:ext uri="{BB962C8B-B14F-4D97-AF65-F5344CB8AC3E}">
        <p14:creationId xmlns:p14="http://schemas.microsoft.com/office/powerpoint/2010/main" xmlns="" val="809125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2D793B71-3F38-4D3D-BF75-C76CB7ACC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xmlns="" id="{0D21F6E4-503A-49E5-810A-610FEADC88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3029" y="180409"/>
            <a:ext cx="11625942" cy="6481648"/>
          </a:xfrm>
        </p:spPr>
      </p:pic>
    </p:spTree>
    <p:extLst>
      <p:ext uri="{BB962C8B-B14F-4D97-AF65-F5344CB8AC3E}">
        <p14:creationId xmlns:p14="http://schemas.microsoft.com/office/powerpoint/2010/main" xmlns="" val="27711373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87443464-32E5-4284-A2FF-6B5E3137A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B5FBAEAF-C9C5-45E8-941F-DDA8D6A90E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9486" y="195943"/>
            <a:ext cx="11669485" cy="6466908"/>
          </a:xfrm>
        </p:spPr>
      </p:pic>
    </p:spTree>
    <p:extLst>
      <p:ext uri="{BB962C8B-B14F-4D97-AF65-F5344CB8AC3E}">
        <p14:creationId xmlns:p14="http://schemas.microsoft.com/office/powerpoint/2010/main" xmlns="" val="36287925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99CC853D-A018-4479-93D0-4759AA95B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93912"/>
          </a:xfrm>
        </p:spPr>
        <p:txBody>
          <a:bodyPr>
            <a:normAutofit/>
          </a:bodyPr>
          <a:lstStyle/>
          <a:p>
            <a:r>
              <a:rPr lang="ko-KR" altLang="en-US" sz="3600" b="1" dirty="0" smtClean="0"/>
              <a:t>제품 외형 및 특허증</a:t>
            </a:r>
            <a:endParaRPr lang="ko-KR" altLang="en-US" sz="3600" b="1" dirty="0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xmlns="" id="{F540A1F0-F2A8-4013-9390-C44A27639C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5529" y="968188"/>
            <a:ext cx="6202017" cy="5710908"/>
          </a:xfrm>
        </p:spPr>
      </p:pic>
      <p:pic>
        <p:nvPicPr>
          <p:cNvPr id="4" name="내용 개체 틀 4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39E40B78-B074-489D-9A6C-75717AB119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27304" y="980662"/>
            <a:ext cx="5336840" cy="5718312"/>
          </a:xfrm>
        </p:spPr>
      </p:pic>
    </p:spTree>
    <p:extLst>
      <p:ext uri="{BB962C8B-B14F-4D97-AF65-F5344CB8AC3E}">
        <p14:creationId xmlns:p14="http://schemas.microsoft.com/office/powerpoint/2010/main" xmlns="" val="35028272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D880501-5A96-4A91-A7EF-4A89843A9C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스크린샷, 음식이(가) 표시된 사진&#10;&#10;자동 생성된 설명">
            <a:extLst>
              <a:ext uri="{FF2B5EF4-FFF2-40B4-BE49-F238E27FC236}">
                <a16:creationId xmlns:a16="http://schemas.microsoft.com/office/drawing/2014/main" xmlns="" id="{2D95C068-A4DE-4942-A102-0EC0A09999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8343" y="262050"/>
            <a:ext cx="11408228" cy="6270171"/>
          </a:xfrm>
        </p:spPr>
      </p:pic>
    </p:spTree>
    <p:extLst>
      <p:ext uri="{BB962C8B-B14F-4D97-AF65-F5344CB8AC3E}">
        <p14:creationId xmlns:p14="http://schemas.microsoft.com/office/powerpoint/2010/main" xmlns="" val="39149859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1D573FD-6D00-4325-846C-C80D47C04D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샐러드, 음식, 과일이(가) 표시된 사진&#10;&#10;자동 생성된 설명">
            <a:extLst>
              <a:ext uri="{FF2B5EF4-FFF2-40B4-BE49-F238E27FC236}">
                <a16:creationId xmlns:a16="http://schemas.microsoft.com/office/drawing/2014/main" xmlns="" id="{7397B9AE-5BFD-45D8-B413-C6659936F8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0114" y="195943"/>
            <a:ext cx="11429999" cy="6466114"/>
          </a:xfrm>
        </p:spPr>
      </p:pic>
    </p:spTree>
    <p:extLst>
      <p:ext uri="{BB962C8B-B14F-4D97-AF65-F5344CB8AC3E}">
        <p14:creationId xmlns:p14="http://schemas.microsoft.com/office/powerpoint/2010/main" xmlns="" val="18361694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B75688D6-2E03-4163-92AB-B484E5DDB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음식이(가) 표시된 사진&#10;&#10;자동 생성된 설명">
            <a:extLst>
              <a:ext uri="{FF2B5EF4-FFF2-40B4-BE49-F238E27FC236}">
                <a16:creationId xmlns:a16="http://schemas.microsoft.com/office/drawing/2014/main" xmlns="" id="{76AECA80-88A3-4F61-ACC6-EC6DCDBB73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6483" y="185057"/>
            <a:ext cx="11547174" cy="6487886"/>
          </a:xfrm>
        </p:spPr>
      </p:pic>
    </p:spTree>
    <p:extLst>
      <p:ext uri="{BB962C8B-B14F-4D97-AF65-F5344CB8AC3E}">
        <p14:creationId xmlns:p14="http://schemas.microsoft.com/office/powerpoint/2010/main" xmlns="" val="39763001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6654FDA5-6BB1-4246-A49A-9E696B39F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냉장고이(가) 표시된 사진&#10;&#10;자동 생성된 설명">
            <a:extLst>
              <a:ext uri="{FF2B5EF4-FFF2-40B4-BE49-F238E27FC236}">
                <a16:creationId xmlns:a16="http://schemas.microsoft.com/office/drawing/2014/main" xmlns="" id="{427D7BD0-C3CE-44EB-8BB7-C09A256ACD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0114" y="262051"/>
            <a:ext cx="11429999" cy="6400006"/>
          </a:xfrm>
        </p:spPr>
      </p:pic>
    </p:spTree>
    <p:extLst>
      <p:ext uri="{BB962C8B-B14F-4D97-AF65-F5344CB8AC3E}">
        <p14:creationId xmlns:p14="http://schemas.microsoft.com/office/powerpoint/2010/main" xmlns="" val="41829145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8C33A4B6-792C-42A6-85D2-A5E4D3742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DD8E8DA2-317F-461E-93D6-A0208B43C7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1886" y="262050"/>
            <a:ext cx="11429999" cy="6302829"/>
          </a:xfrm>
        </p:spPr>
      </p:pic>
    </p:spTree>
    <p:extLst>
      <p:ext uri="{BB962C8B-B14F-4D97-AF65-F5344CB8AC3E}">
        <p14:creationId xmlns:p14="http://schemas.microsoft.com/office/powerpoint/2010/main" xmlns="" val="12618266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0B683761-E32A-4930-A319-EBCEBE202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스크린샷, 앉아있는, 모니터, 전화이(가) 표시된 사진&#10;&#10;자동 생성된 설명">
            <a:extLst>
              <a:ext uri="{FF2B5EF4-FFF2-40B4-BE49-F238E27FC236}">
                <a16:creationId xmlns:a16="http://schemas.microsoft.com/office/drawing/2014/main" xmlns="" id="{DAB77C75-C653-45BE-ADDD-0339EEEA80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1885" y="195943"/>
            <a:ext cx="11408229" cy="6448991"/>
          </a:xfrm>
        </p:spPr>
      </p:pic>
    </p:spTree>
    <p:extLst>
      <p:ext uri="{BB962C8B-B14F-4D97-AF65-F5344CB8AC3E}">
        <p14:creationId xmlns:p14="http://schemas.microsoft.com/office/powerpoint/2010/main" xmlns="" val="3286462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30C4A6BF-D49B-471C-A102-1275A7CDA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FD2FE5C0-22CE-49DA-A198-CC234F8703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199" y="278378"/>
            <a:ext cx="11321143" cy="6237515"/>
          </a:xfrm>
        </p:spPr>
      </p:pic>
    </p:spTree>
    <p:extLst>
      <p:ext uri="{BB962C8B-B14F-4D97-AF65-F5344CB8AC3E}">
        <p14:creationId xmlns:p14="http://schemas.microsoft.com/office/powerpoint/2010/main" xmlns="" val="2239365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67AEECC0-6AB7-4448-B078-6E8B4B864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A91EE5F0-476E-487F-A77C-4BBF55AB39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1886" y="262050"/>
            <a:ext cx="11408228" cy="6270171"/>
          </a:xfrm>
        </p:spPr>
      </p:pic>
    </p:spTree>
    <p:extLst>
      <p:ext uri="{BB962C8B-B14F-4D97-AF65-F5344CB8AC3E}">
        <p14:creationId xmlns:p14="http://schemas.microsoft.com/office/powerpoint/2010/main" xmlns="" val="8823443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84161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sz="5300" b="1" dirty="0" smtClean="0"/>
              <a:t>ESTIMATES</a:t>
            </a:r>
            <a:r>
              <a:rPr lang="en-US" altLang="ko-KR" b="1" dirty="0" smtClean="0"/>
              <a:t>      </a:t>
            </a:r>
            <a:r>
              <a:rPr lang="ko-KR" altLang="en-US" sz="3600" b="1" dirty="0" smtClean="0"/>
              <a:t>유해성 폐기물 처리기계 가격표</a:t>
            </a:r>
            <a:r>
              <a:rPr lang="en-US" altLang="ko-KR" sz="2800" b="1" dirty="0" smtClean="0"/>
              <a:t/>
            </a:r>
            <a:br>
              <a:rPr lang="en-US" altLang="ko-KR" sz="2800" b="1" dirty="0" smtClean="0"/>
            </a:br>
            <a:r>
              <a:rPr lang="en-US" altLang="ko-KR" sz="2800" b="1" dirty="0" smtClean="0"/>
              <a:t>         [</a:t>
            </a:r>
            <a:r>
              <a:rPr lang="ko-KR" altLang="en-US" sz="2800" b="1" dirty="0" smtClean="0"/>
              <a:t>음식물류 폐기물</a:t>
            </a:r>
            <a:r>
              <a:rPr lang="en-US" altLang="ko-KR" sz="2800" b="1" dirty="0" smtClean="0"/>
              <a:t>, </a:t>
            </a:r>
            <a:r>
              <a:rPr lang="ko-KR" altLang="en-US" sz="2800" b="1" dirty="0" smtClean="0"/>
              <a:t>산업폐기물</a:t>
            </a:r>
            <a:r>
              <a:rPr lang="en-US" altLang="ko-KR" sz="2800" b="1" dirty="0" smtClean="0"/>
              <a:t>, </a:t>
            </a:r>
            <a:r>
              <a:rPr lang="ko-KR" altLang="en-US" sz="2800" b="1" dirty="0" smtClean="0"/>
              <a:t>하수 </a:t>
            </a:r>
            <a:r>
              <a:rPr lang="ko-KR" altLang="en-US" sz="2800" b="1" dirty="0" err="1" smtClean="0"/>
              <a:t>슬러지</a:t>
            </a:r>
            <a:r>
              <a:rPr lang="en-US" altLang="ko-KR" sz="2800" b="1" dirty="0" smtClean="0"/>
              <a:t>, </a:t>
            </a:r>
            <a:r>
              <a:rPr lang="ko-KR" altLang="en-US" sz="2800" b="1" dirty="0" smtClean="0"/>
              <a:t>인분</a:t>
            </a:r>
            <a:r>
              <a:rPr lang="en-US" altLang="ko-KR" sz="2800" b="1" dirty="0" smtClean="0"/>
              <a:t>, </a:t>
            </a:r>
            <a:r>
              <a:rPr lang="ko-KR" altLang="en-US" sz="2800" b="1" dirty="0" err="1" smtClean="0"/>
              <a:t>축분</a:t>
            </a:r>
            <a:r>
              <a:rPr lang="en-US" altLang="ko-KR" sz="2800" b="1" dirty="0" smtClean="0"/>
              <a:t>]</a:t>
            </a: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endParaRPr lang="ko-KR" altLang="en-US" sz="2800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251791" y="2544418"/>
          <a:ext cx="11555895" cy="1325218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 dir="27000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1925983"/>
                <a:gridCol w="1925983"/>
                <a:gridCol w="1867728"/>
                <a:gridCol w="1984235"/>
                <a:gridCol w="1925983"/>
                <a:gridCol w="1925983"/>
              </a:tblGrid>
              <a:tr h="5702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/>
                        <a:t>용량</a:t>
                      </a:r>
                      <a:r>
                        <a:rPr lang="en-US" altLang="ko-KR" sz="2400" dirty="0" smtClean="0"/>
                        <a:t>/1</a:t>
                      </a:r>
                      <a:r>
                        <a:rPr lang="ko-KR" altLang="en-US" sz="2400" dirty="0" smtClean="0"/>
                        <a:t>일 </a:t>
                      </a:r>
                      <a:r>
                        <a:rPr lang="en-US" altLang="ko-KR" sz="2400" dirty="0" smtClean="0"/>
                        <a:t>/</a:t>
                      </a:r>
                      <a:endParaRPr lang="ko-KR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/>
                        <a:t>100</a:t>
                      </a:r>
                      <a:r>
                        <a:rPr lang="ko-KR" altLang="en-US" sz="2400" dirty="0" smtClean="0"/>
                        <a:t>리터</a:t>
                      </a:r>
                      <a:endParaRPr lang="ko-KR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/>
                        <a:t>200</a:t>
                      </a:r>
                      <a:r>
                        <a:rPr lang="ko-KR" altLang="en-US" sz="2400" dirty="0" smtClean="0"/>
                        <a:t>리터</a:t>
                      </a:r>
                      <a:endParaRPr lang="ko-KR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/>
                        <a:t>300</a:t>
                      </a:r>
                      <a:r>
                        <a:rPr lang="ko-KR" altLang="en-US" sz="2400" dirty="0" smtClean="0"/>
                        <a:t>리터</a:t>
                      </a:r>
                      <a:endParaRPr lang="ko-KR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/>
                        <a:t>500</a:t>
                      </a:r>
                      <a:r>
                        <a:rPr lang="ko-KR" altLang="en-US" sz="2400" dirty="0" smtClean="0"/>
                        <a:t>리터</a:t>
                      </a:r>
                      <a:endParaRPr lang="ko-KR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/>
                        <a:t>1000</a:t>
                      </a:r>
                      <a:r>
                        <a:rPr lang="ko-KR" altLang="en-US" sz="2400" dirty="0" smtClean="0"/>
                        <a:t>리터</a:t>
                      </a:r>
                      <a:endParaRPr lang="ko-KR" altLang="en-US" sz="2400" dirty="0"/>
                    </a:p>
                  </a:txBody>
                  <a:tcPr/>
                </a:tc>
              </a:tr>
              <a:tr h="7549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/>
                        <a:t>가격</a:t>
                      </a:r>
                      <a:endParaRPr lang="ko-KR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/>
                        <a:t>2500</a:t>
                      </a:r>
                      <a:r>
                        <a:rPr lang="ko-KR" altLang="en-US" sz="2400" dirty="0" smtClean="0"/>
                        <a:t>만원</a:t>
                      </a:r>
                      <a:endParaRPr lang="ko-KR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/>
                        <a:t>3500</a:t>
                      </a:r>
                      <a:r>
                        <a:rPr lang="ko-KR" altLang="en-US" sz="2400" dirty="0" smtClean="0"/>
                        <a:t>만원</a:t>
                      </a:r>
                      <a:endParaRPr lang="ko-KR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/>
                        <a:t>4500</a:t>
                      </a:r>
                      <a:r>
                        <a:rPr lang="ko-KR" altLang="en-US" sz="2400" dirty="0" smtClean="0"/>
                        <a:t>만원</a:t>
                      </a:r>
                      <a:endParaRPr lang="ko-KR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/>
                        <a:t>5500</a:t>
                      </a:r>
                      <a:r>
                        <a:rPr lang="ko-KR" altLang="en-US" sz="2400" dirty="0" smtClean="0"/>
                        <a:t>만원</a:t>
                      </a:r>
                      <a:endParaRPr lang="ko-KR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/>
                        <a:t>8500</a:t>
                      </a:r>
                      <a:r>
                        <a:rPr lang="ko-KR" altLang="en-US" sz="2400" dirty="0" smtClean="0"/>
                        <a:t>만원</a:t>
                      </a:r>
                      <a:endParaRPr lang="ko-KR" alt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490331" y="1603515"/>
            <a:ext cx="10946296" cy="738664"/>
          </a:xfrm>
          <a:prstGeom prst="rect">
            <a:avLst/>
          </a:prstGeom>
          <a:ln w="571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ko-KR" altLang="en-US" sz="2400" dirty="0" smtClean="0"/>
              <a:t>업소용</a:t>
            </a:r>
            <a:r>
              <a:rPr lang="en-US" altLang="ko-KR" sz="2400" dirty="0" smtClean="0"/>
              <a:t>(1</a:t>
            </a:r>
            <a:r>
              <a:rPr lang="ko-KR" altLang="en-US" sz="2400" dirty="0" smtClean="0"/>
              <a:t>일 기준</a:t>
            </a:r>
            <a:r>
              <a:rPr lang="en-US" altLang="ko-KR" sz="2400" dirty="0" smtClean="0"/>
              <a:t>) </a:t>
            </a:r>
            <a:r>
              <a:rPr lang="ko-KR" altLang="en-US" sz="2400" dirty="0" smtClean="0"/>
              <a:t>부가세</a:t>
            </a:r>
            <a:r>
              <a:rPr lang="en-US" altLang="ko-KR" sz="2400" dirty="0" smtClean="0"/>
              <a:t>/ </a:t>
            </a:r>
            <a:r>
              <a:rPr lang="ko-KR" altLang="en-US" sz="2400" dirty="0" smtClean="0"/>
              <a:t>운송료 </a:t>
            </a:r>
            <a:r>
              <a:rPr lang="ko-KR" altLang="en-US" sz="2400" dirty="0" smtClean="0"/>
              <a:t>별도</a:t>
            </a:r>
            <a:endParaRPr lang="en-US" altLang="ko-KR" sz="2400" dirty="0" smtClean="0"/>
          </a:p>
          <a:p>
            <a:r>
              <a:rPr lang="en-US" altLang="ko-KR" dirty="0" smtClean="0"/>
              <a:t> [ </a:t>
            </a:r>
            <a:r>
              <a:rPr lang="en-US" altLang="ko-KR" dirty="0" smtClean="0"/>
              <a:t>1) </a:t>
            </a:r>
            <a:r>
              <a:rPr lang="ko-KR" altLang="en-US" dirty="0" smtClean="0"/>
              <a:t>기계 하자 보증기간 </a:t>
            </a:r>
            <a:r>
              <a:rPr lang="en-US" altLang="ko-KR" dirty="0" smtClean="0"/>
              <a:t>1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/ 2) </a:t>
            </a:r>
            <a:r>
              <a:rPr lang="ko-KR" altLang="en-US" dirty="0" smtClean="0"/>
              <a:t>미생물 보증기간 </a:t>
            </a:r>
            <a:r>
              <a:rPr lang="en-US" altLang="ko-KR" dirty="0" smtClean="0"/>
              <a:t>– 6</a:t>
            </a:r>
            <a:r>
              <a:rPr lang="ko-KR" altLang="en-US" dirty="0" smtClean="0"/>
              <a:t>개월 </a:t>
            </a:r>
            <a:r>
              <a:rPr lang="en-US" altLang="ko-KR" dirty="0" smtClean="0"/>
              <a:t>/ 6</a:t>
            </a:r>
            <a:r>
              <a:rPr lang="ko-KR" altLang="en-US" dirty="0" smtClean="0"/>
              <a:t>개월마다 미생물 </a:t>
            </a:r>
            <a:r>
              <a:rPr lang="ko-KR" altLang="en-US" dirty="0" smtClean="0"/>
              <a:t>충전</a:t>
            </a:r>
            <a:r>
              <a:rPr lang="en-US" altLang="ko-KR" dirty="0" smtClean="0"/>
              <a:t>]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477078" y="4007845"/>
            <a:ext cx="10972800" cy="738664"/>
          </a:xfrm>
          <a:prstGeom prst="rect">
            <a:avLst/>
          </a:prstGeom>
          <a:ln w="571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ko-KR" altLang="en-US" sz="2400" dirty="0" smtClean="0"/>
              <a:t>플랜트</a:t>
            </a:r>
            <a:r>
              <a:rPr lang="en-US" altLang="ko-KR" sz="2400" dirty="0" smtClean="0"/>
              <a:t>(1</a:t>
            </a:r>
            <a:r>
              <a:rPr lang="ko-KR" altLang="en-US" sz="2400" dirty="0" err="1" smtClean="0"/>
              <a:t>일기준</a:t>
            </a:r>
            <a:r>
              <a:rPr lang="en-US" altLang="ko-KR" sz="2400" dirty="0" smtClean="0"/>
              <a:t>)  </a:t>
            </a:r>
            <a:r>
              <a:rPr lang="ko-KR" altLang="en-US" sz="2400" dirty="0" smtClean="0"/>
              <a:t>부가세 </a:t>
            </a:r>
            <a:r>
              <a:rPr lang="en-US" altLang="ko-KR" sz="2400" dirty="0" smtClean="0"/>
              <a:t>/ </a:t>
            </a:r>
            <a:r>
              <a:rPr lang="ko-KR" altLang="en-US" sz="2400" dirty="0" smtClean="0"/>
              <a:t>운송료 </a:t>
            </a:r>
            <a:r>
              <a:rPr lang="ko-KR" altLang="en-US" sz="2400" dirty="0" smtClean="0"/>
              <a:t>별도 </a:t>
            </a:r>
            <a:r>
              <a:rPr lang="en-US" altLang="ko-KR" sz="2400" dirty="0" smtClean="0"/>
              <a:t>/ </a:t>
            </a:r>
            <a:r>
              <a:rPr lang="ko-KR" altLang="en-US" sz="2400" dirty="0" smtClean="0"/>
              <a:t>기계에 한함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건축비 별도</a:t>
            </a:r>
            <a:endParaRPr lang="en-US" altLang="ko-KR" sz="2400" dirty="0" smtClean="0"/>
          </a:p>
          <a:p>
            <a:r>
              <a:rPr lang="en-US" altLang="ko-KR" dirty="0" smtClean="0"/>
              <a:t>  </a:t>
            </a:r>
            <a:r>
              <a:rPr lang="en-US" altLang="ko-KR" dirty="0" smtClean="0"/>
              <a:t>[</a:t>
            </a:r>
            <a:r>
              <a:rPr lang="ko-KR" altLang="en-US" dirty="0" smtClean="0"/>
              <a:t>상세 견적은 현장 상황과 처리 물질에 따라 달라짐</a:t>
            </a:r>
            <a:r>
              <a:rPr lang="en-US" altLang="ko-KR" dirty="0" smtClean="0"/>
              <a:t>]</a:t>
            </a:r>
            <a:endParaRPr lang="ko-KR" altLang="en-US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331304" y="5088835"/>
          <a:ext cx="11449880" cy="1524000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 dir="27000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2289976"/>
                <a:gridCol w="2289976"/>
                <a:gridCol w="2289976"/>
                <a:gridCol w="2446350"/>
                <a:gridCol w="2133602"/>
              </a:tblGrid>
              <a:tr h="53391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/>
                        <a:t>1</a:t>
                      </a:r>
                      <a:r>
                        <a:rPr lang="ko-KR" altLang="en-US" sz="2000" dirty="0" smtClean="0"/>
                        <a:t>톤 이상</a:t>
                      </a:r>
                      <a:r>
                        <a:rPr lang="en-US" altLang="ko-KR" sz="2000" dirty="0" smtClean="0"/>
                        <a:t>~</a:t>
                      </a:r>
                    </a:p>
                    <a:p>
                      <a:pPr algn="ctr" latinLnBrk="1"/>
                      <a:r>
                        <a:rPr lang="en-US" altLang="ko-KR" sz="2000" dirty="0" smtClean="0"/>
                        <a:t>5</a:t>
                      </a:r>
                      <a:r>
                        <a:rPr lang="ko-KR" altLang="en-US" sz="2000" dirty="0" smtClean="0"/>
                        <a:t>톤 미만</a:t>
                      </a:r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/>
                        <a:t>5</a:t>
                      </a:r>
                      <a:r>
                        <a:rPr lang="ko-KR" altLang="en-US" sz="2000" dirty="0" smtClean="0"/>
                        <a:t>톤 이상</a:t>
                      </a:r>
                      <a:r>
                        <a:rPr lang="en-US" altLang="ko-KR" sz="2000" dirty="0" smtClean="0"/>
                        <a:t>~</a:t>
                      </a:r>
                    </a:p>
                    <a:p>
                      <a:pPr algn="ctr" latinLnBrk="1"/>
                      <a:r>
                        <a:rPr lang="en-US" altLang="ko-KR" sz="2000" dirty="0" smtClean="0"/>
                        <a:t>10</a:t>
                      </a:r>
                      <a:r>
                        <a:rPr lang="ko-KR" altLang="en-US" sz="2000" dirty="0" smtClean="0"/>
                        <a:t>톤 미만</a:t>
                      </a:r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/>
                        <a:t>10</a:t>
                      </a:r>
                      <a:r>
                        <a:rPr lang="ko-KR" altLang="en-US" sz="2000" dirty="0" smtClean="0"/>
                        <a:t>톤 이상</a:t>
                      </a:r>
                      <a:r>
                        <a:rPr lang="en-US" altLang="ko-KR" sz="2000" dirty="0" smtClean="0"/>
                        <a:t>~</a:t>
                      </a:r>
                    </a:p>
                    <a:p>
                      <a:pPr algn="ctr" latinLnBrk="1"/>
                      <a:r>
                        <a:rPr lang="en-US" altLang="ko-KR" sz="2000" dirty="0" smtClean="0"/>
                        <a:t>50</a:t>
                      </a:r>
                      <a:r>
                        <a:rPr lang="ko-KR" altLang="en-US" sz="2000" dirty="0" smtClean="0"/>
                        <a:t>톤 미만</a:t>
                      </a:r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/>
                        <a:t>50</a:t>
                      </a:r>
                      <a:r>
                        <a:rPr lang="ko-KR" altLang="en-US" sz="2000" dirty="0" smtClean="0"/>
                        <a:t>톤 이상</a:t>
                      </a:r>
                      <a:r>
                        <a:rPr lang="en-US" altLang="ko-KR" sz="2000" dirty="0" smtClean="0"/>
                        <a:t>~</a:t>
                      </a:r>
                    </a:p>
                    <a:p>
                      <a:pPr algn="ctr" latinLnBrk="1"/>
                      <a:r>
                        <a:rPr lang="en-US" altLang="ko-KR" sz="2000" dirty="0" smtClean="0"/>
                        <a:t>100</a:t>
                      </a:r>
                      <a:r>
                        <a:rPr lang="ko-KR" altLang="en-US" sz="2000" dirty="0" smtClean="0"/>
                        <a:t>톤 미만</a:t>
                      </a:r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/>
                        <a:t>100</a:t>
                      </a:r>
                      <a:r>
                        <a:rPr lang="ko-KR" altLang="en-US" sz="2000" dirty="0" smtClean="0"/>
                        <a:t>톤 이상</a:t>
                      </a:r>
                      <a:endParaRPr lang="ko-KR" alt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/>
                        <a:t>?</a:t>
                      </a:r>
                      <a:r>
                        <a:rPr lang="ko-KR" altLang="en-US" sz="2400" dirty="0" smtClean="0"/>
                        <a:t>만원</a:t>
                      </a:r>
                      <a:r>
                        <a:rPr lang="en-US" altLang="ko-KR" sz="2400" dirty="0" smtClean="0"/>
                        <a:t>/</a:t>
                      </a:r>
                      <a:r>
                        <a:rPr lang="ko-KR" altLang="en-US" sz="2400" dirty="0" smtClean="0"/>
                        <a:t>톤당</a:t>
                      </a:r>
                      <a:endParaRPr lang="ko-KR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dirty="0" smtClean="0"/>
                        <a:t>?</a:t>
                      </a:r>
                      <a:r>
                        <a:rPr lang="ko-KR" altLang="en-US" sz="2400" dirty="0" smtClean="0"/>
                        <a:t>만원</a:t>
                      </a:r>
                      <a:r>
                        <a:rPr lang="en-US" altLang="ko-KR" sz="2400" dirty="0" smtClean="0"/>
                        <a:t>/</a:t>
                      </a:r>
                      <a:r>
                        <a:rPr lang="ko-KR" altLang="en-US" sz="2400" dirty="0" smtClean="0"/>
                        <a:t>톤당</a:t>
                      </a:r>
                    </a:p>
                    <a:p>
                      <a:pPr algn="ctr" latinLnBrk="1"/>
                      <a:endParaRPr lang="ko-KR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dirty="0" smtClean="0"/>
                        <a:t>?</a:t>
                      </a:r>
                      <a:r>
                        <a:rPr lang="ko-KR" altLang="en-US" sz="2400" dirty="0" smtClean="0"/>
                        <a:t>만원</a:t>
                      </a:r>
                      <a:r>
                        <a:rPr lang="en-US" altLang="ko-KR" sz="2400" dirty="0" smtClean="0"/>
                        <a:t>/</a:t>
                      </a:r>
                      <a:r>
                        <a:rPr lang="ko-KR" altLang="en-US" sz="2400" dirty="0" smtClean="0"/>
                        <a:t>톤당</a:t>
                      </a:r>
                    </a:p>
                    <a:p>
                      <a:pPr algn="ctr" latinLnBrk="1"/>
                      <a:endParaRPr lang="ko-KR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dirty="0" smtClean="0"/>
                        <a:t>?</a:t>
                      </a:r>
                      <a:r>
                        <a:rPr lang="ko-KR" altLang="en-US" sz="2400" dirty="0" smtClean="0"/>
                        <a:t>만원</a:t>
                      </a:r>
                      <a:r>
                        <a:rPr lang="en-US" altLang="ko-KR" sz="2400" dirty="0" smtClean="0"/>
                        <a:t>/</a:t>
                      </a:r>
                      <a:r>
                        <a:rPr lang="ko-KR" altLang="en-US" sz="2400" dirty="0" smtClean="0"/>
                        <a:t>톤당</a:t>
                      </a:r>
                    </a:p>
                    <a:p>
                      <a:pPr algn="ctr" latinLnBrk="1"/>
                      <a:endParaRPr lang="ko-KR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dirty="0" smtClean="0"/>
                        <a:t>?</a:t>
                      </a:r>
                      <a:r>
                        <a:rPr lang="ko-KR" altLang="en-US" sz="2400" dirty="0" smtClean="0"/>
                        <a:t>만원</a:t>
                      </a:r>
                      <a:r>
                        <a:rPr lang="en-US" altLang="ko-KR" sz="2400" dirty="0" smtClean="0"/>
                        <a:t>/</a:t>
                      </a:r>
                      <a:r>
                        <a:rPr lang="ko-KR" altLang="en-US" sz="2400" dirty="0" smtClean="0"/>
                        <a:t>톤당</a:t>
                      </a:r>
                    </a:p>
                    <a:p>
                      <a:pPr algn="ctr" latinLnBrk="1"/>
                      <a:endParaRPr lang="ko-KR" altLang="en-US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68AC977-E6A5-4F56-9A47-C98C6DF79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F9D2BB24-D1FA-41E0-BA86-731D40E687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0114" y="235063"/>
            <a:ext cx="11517086" cy="6257812"/>
          </a:xfrm>
        </p:spPr>
      </p:pic>
    </p:spTree>
    <p:extLst>
      <p:ext uri="{BB962C8B-B14F-4D97-AF65-F5344CB8AC3E}">
        <p14:creationId xmlns:p14="http://schemas.microsoft.com/office/powerpoint/2010/main" xmlns="" val="2659016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140</Words>
  <Application>Microsoft Office PowerPoint</Application>
  <PresentationFormat>사용자 지정</PresentationFormat>
  <Paragraphs>32</Paragraphs>
  <Slides>23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4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제품 외형 및 특허증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 ESTIMATES      유해성 폐기물 처리기계 가격표          [음식물류 폐기물, 산업폐기물, 하수 슬러지, 인분, 축분]  </vt:lpstr>
      <vt:lpstr>슬라이드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윤성호</dc:creator>
  <cp:lastModifiedBy>윤성호</cp:lastModifiedBy>
  <cp:revision>11</cp:revision>
  <dcterms:created xsi:type="dcterms:W3CDTF">2020-02-26T14:25:54Z</dcterms:created>
  <dcterms:modified xsi:type="dcterms:W3CDTF">2020-02-28T04:41:23Z</dcterms:modified>
</cp:coreProperties>
</file>